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79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25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DB750F-A8AF-4835-82E4-A6884857ED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9821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5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3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0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6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4581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2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4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29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14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613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375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87947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Mrs. Greenwood and Ms. Moore like to swim laps at the community center pool.  They are swimming together today, but they are on different swim schedules.  Mrs. Greenwood swims every 3 days and Ms. Moore swims every 5 days.  How many times will they both be at the pool on the same day during the next ten weeks?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7604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Comp - 2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52400" y="1828800"/>
            <a:ext cx="5854700" cy="609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200"/>
              <a:t>Favorite POW quote from a student: </a:t>
            </a:r>
          </a:p>
          <a:p>
            <a:pPr algn="ctr"/>
            <a:r>
              <a:rPr lang="en-US" altLang="en-US" sz="1200"/>
              <a:t>“The main strategy that I used to solve this POW was work backwards </a:t>
            </a:r>
          </a:p>
          <a:p>
            <a:pPr algn="ctr"/>
            <a:r>
              <a:rPr lang="en-US" altLang="en-US" sz="1200"/>
              <a:t>because it is a very straight forward problem.”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5245</TotalTime>
  <Words>100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80</cp:revision>
  <cp:lastPrinted>2001-04-26T02:59:36Z</cp:lastPrinted>
  <dcterms:created xsi:type="dcterms:W3CDTF">2000-09-03T02:04:07Z</dcterms:created>
  <dcterms:modified xsi:type="dcterms:W3CDTF">2014-05-03T21:17:13Z</dcterms:modified>
</cp:coreProperties>
</file>